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3120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77D9F-500C-4A4A-A55F-5A0AF5FDF376}" type="datetimeFigureOut">
              <a:rPr lang="sr-Latn-CS" smtClean="0"/>
              <a:pPr/>
              <a:t>28.11.2024.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905DA-430A-4379-B2DF-143A22F4A4A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jecji.vrtic.jelsa@st.t-com.h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dvjels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DJED BOŽIĆNJAK za pozivnic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69" y="214282"/>
            <a:ext cx="6737262" cy="8715436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4290" y="500034"/>
            <a:ext cx="6143668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DJEČJI VRTIĆ „JELSA“</a:t>
            </a: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Jelsa 194</a:t>
            </a:r>
            <a:endParaRPr kumimoji="0" lang="hr-H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21465 Jelsa</a:t>
            </a:r>
            <a:endParaRPr kumimoji="0" lang="hr-H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e-mail: </a:t>
            </a:r>
            <a:r>
              <a:rPr kumimoji="0" lang="hr-H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djecji.vrtic.jelsa@</a:t>
            </a:r>
            <a:r>
              <a:rPr kumimoji="0" lang="hr-H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st.t</a:t>
            </a:r>
            <a:r>
              <a:rPr kumimoji="0" lang="hr-H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-</a:t>
            </a:r>
            <a:r>
              <a:rPr kumimoji="0" lang="hr-H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com.hr</a:t>
            </a:r>
            <a:endParaRPr kumimoji="0" lang="hr-H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200" dirty="0" err="1">
                <a:latin typeface="Calibri" pitchFamily="34" charset="0"/>
                <a:cs typeface="Times New Roman" pitchFamily="18" charset="0"/>
                <a:hlinkClick r:id="rId4"/>
              </a:rPr>
              <a:t>dvjelsa</a:t>
            </a:r>
            <a:r>
              <a:rPr lang="hr-HR" sz="1200" dirty="0">
                <a:latin typeface="Calibri" pitchFamily="34" charset="0"/>
                <a:cs typeface="Times New Roman" pitchFamily="18" charset="0"/>
                <a:hlinkClick r:id="rId4"/>
              </a:rPr>
              <a:t>@</a:t>
            </a:r>
            <a:r>
              <a:rPr lang="hr-HR" sz="1200" dirty="0" err="1">
                <a:latin typeface="Calibri" pitchFamily="34" charset="0"/>
                <a:cs typeface="Times New Roman" pitchFamily="18" charset="0"/>
                <a:hlinkClick r:id="rId4"/>
              </a:rPr>
              <a:t>gmail.com</a:t>
            </a:r>
            <a:r>
              <a:rPr lang="hr-HR" sz="1200" dirty="0">
                <a:latin typeface="Calibri" pitchFamily="34" charset="0"/>
                <a:cs typeface="Times New Roman" pitchFamily="18" charset="0"/>
              </a:rPr>
              <a:t> </a:t>
            </a:r>
            <a:endParaRPr kumimoji="0" lang="hr-H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Tel</a:t>
            </a:r>
            <a:r>
              <a:rPr kumimoji="0" lang="hr-H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761-266 / </a:t>
            </a:r>
            <a:r>
              <a:rPr kumimoji="0" lang="hr-H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Mob</a:t>
            </a:r>
            <a:r>
              <a:rPr kumimoji="0" lang="hr-H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099 384 9321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OBAVIJEST ZA DAR „DJEDA BOŽIĆNJAKA“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6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za djecu koja nisu polaznici vrtića</a:t>
            </a:r>
            <a:endParaRPr kumimoji="0" lang="hr-HR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Poštovani roditelji, </a:t>
            </a: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 dijete</a:t>
            </a:r>
            <a:r>
              <a:rPr kumimoji="0" lang="hr-HR" sz="1600" b="1" u="none" strike="noStrike" cap="none" normalizeH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600" b="1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koje nije polaznik Vrtića,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do 31.12.2024. navršava 1 godinu</a:t>
            </a:r>
            <a:r>
              <a:rPr lang="hr-HR" sz="1600" b="1" dirty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dostavite</a:t>
            </a:r>
            <a:endParaRPr kumimoji="0" lang="hr-HR" sz="1600" b="1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6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hr-HR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IME I PREZIME DJETETA</a:t>
            </a:r>
            <a:endParaRPr kumimoji="0" lang="hr-HR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DATUM ROĐENJA</a:t>
            </a:r>
            <a:endParaRPr kumimoji="0" lang="hr-HR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MJESTO PREBIVALIŠTA</a:t>
            </a:r>
            <a:endParaRPr kumimoji="0" lang="hr-HR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OIB DJETETA</a:t>
            </a:r>
            <a:endParaRPr kumimoji="0" lang="hr-HR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                    </a:t>
            </a:r>
            <a:r>
              <a:rPr kumimoji="0" lang="hr-HR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PRESLIKA OSOBNE ISKAZNICE RODITELJA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Navedene 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podatke možete dostaviti</a:t>
            </a:r>
            <a:r>
              <a:rPr kumimoji="0" lang="hr-HR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 DV „Jelsa“ – 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centralni 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objekt ili na mail </a:t>
            </a:r>
            <a:r>
              <a:rPr kumimoji="0" lang="hr-H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4"/>
              </a:rPr>
              <a:t>dvjelsa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4"/>
              </a:rPr>
              <a:t>@</a:t>
            </a:r>
            <a:r>
              <a:rPr kumimoji="0" lang="hr-H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4"/>
              </a:rPr>
              <a:t>gmail.com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hr-H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najkasnije do 04.12.2024.</a:t>
            </a:r>
            <a:r>
              <a:rPr kumimoji="0" lang="hr-HR" sz="16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godine.</a:t>
            </a:r>
            <a:endParaRPr kumimoji="0" lang="hr-HR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 detaljnije informacije o podjeli darova biti ćete 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naknadno obaviješteni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600" dirty="0">
                <a:cs typeface="Arial" pitchFamily="34" charset="0"/>
              </a:rPr>
              <a:t>                                   Ivana Gurdulić, ravnateljica</a:t>
            </a:r>
            <a:endParaRPr kumimoji="0" lang="hr-H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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Zahvaljujem na suradnji </a:t>
            </a:r>
            <a:r>
              <a:rPr kumimoji="0" lang="hr-H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</Words>
  <Application>Microsoft Office PowerPoint</Application>
  <PresentationFormat>Prikaz na zaslonu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Windows korisnik</dc:creator>
  <cp:lastModifiedBy>Windows korisnik</cp:lastModifiedBy>
  <cp:revision>15</cp:revision>
  <dcterms:created xsi:type="dcterms:W3CDTF">2020-11-27T09:21:40Z</dcterms:created>
  <dcterms:modified xsi:type="dcterms:W3CDTF">2024-11-28T10:09:46Z</dcterms:modified>
</cp:coreProperties>
</file>